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4630400" cy="8229600"/>
  <p:notesSz cx="8229600" cy="14630400"/>
  <p:embeddedFontLst>
    <p:embeddedFont>
      <p:font typeface="Kanit" pitchFamily="34" charset="0"/>
      <p:bold r:id="rId16"/>
    </p:embeddedFont>
    <p:embeddedFont>
      <p:font typeface="Kanit" pitchFamily="34" charset="-122"/>
      <p:bold r:id="rId17"/>
    </p:embeddedFont>
    <p:embeddedFont>
      <p:font typeface="Kanit" pitchFamily="34" charset="-120"/>
      <p:bold r:id="rId18"/>
    </p:embeddedFont>
    <p:embeddedFont>
      <p:font typeface="Martel Sans Light" panose="00000500000000000000" pitchFamily="34" charset="0"/>
      <p:regular r:id="rId19"/>
    </p:embeddedFont>
    <p:embeddedFont>
      <p:font typeface="Martel Sans Light" panose="00000500000000000000" pitchFamily="34" charset="-122"/>
      <p:regular r:id="rId20"/>
    </p:embeddedFont>
    <p:embeddedFont>
      <p:font typeface="Martel Sans Light" panose="00000500000000000000" pitchFamily="34" charset="-120"/>
      <p:regular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0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0.fntdata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39785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Создание собственного поисковика фильмов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806791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Проект команды Data-Cult</a:t>
            </a:r>
            <a:endParaRPr lang="en-US" sz="185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54881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Участники команды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7724" y="2017871"/>
            <a:ext cx="4078962" cy="407896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639603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Камлин Вячеслав</a:t>
            </a:r>
            <a:endParaRPr lang="en-US" sz="22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5659" y="2017871"/>
            <a:ext cx="4078962" cy="40789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75659" y="639603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Володина Яна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5275659" y="6891576"/>
            <a:ext cx="4078962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3595" y="2017871"/>
            <a:ext cx="4079081" cy="407908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713595" y="6396157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Власюк Денис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9713595" y="6891695"/>
            <a:ext cx="4079081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037511"/>
            <a:ext cx="6613207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Сбор данных о фильмах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33981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u="sng" dirty="0">
                <a:solidFill>
                  <a:srgbClr val="FD505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Mail.ru</a:t>
            </a: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фильмы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2931081"/>
            <a:ext cx="3928586" cy="26811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Мы решили использовать данные о фильмах с </a:t>
            </a:r>
            <a:r>
              <a:rPr lang="en-US" sz="1850" u="sng" dirty="0">
                <a:solidFill>
                  <a:srgbClr val="FD505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Mail.ru</a:t>
            </a: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. На сайте есть описание каждого фильма, так же каждый фильм имеет рускоязычное описание. Для создания своей базы данных - лучший сайт.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233981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Выбор </a:t>
            </a:r>
            <a:r>
              <a:rPr lang="en-US" sz="2200" u="sng" dirty="0">
                <a:solidFill>
                  <a:srgbClr val="FD505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Mail.ru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2931081"/>
            <a:ext cx="3928586" cy="229814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Не имеет проблем с большим количеством запросов, не просит проходить каптчу в отличие от своих аналогов, имеет достаточную базу данных в 9000 фильмов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2339816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Requests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2931081"/>
            <a:ext cx="3928586" cy="344721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Мы использовали библиотеку Requests, для сбора данных, сайт не требователен к своей защите, и по этому для 10 тысяч запросов, достаточно было просто передать user_agent, никакой доп. информации сервер не потребовал и не заблокировал IP-адресс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877901" y="6593681"/>
            <a:ext cx="3928586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88880" y="2922270"/>
            <a:ext cx="3596640" cy="23850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31858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Очистка data-frame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94848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</p:spPr>
      </p:sp>
      <p:sp>
        <p:nvSpPr>
          <p:cNvPr id="5" name="Text 2"/>
          <p:cNvSpPr/>
          <p:nvPr/>
        </p:nvSpPr>
        <p:spPr>
          <a:xfrm>
            <a:off x="1077039" y="2834164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Удаление символов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3329702"/>
            <a:ext cx="6989921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Для более точного анализа удалим все лишние спец символы, оставив только буквы и цифры.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574381"/>
            <a:ext cx="7468553" cy="2123242"/>
          </a:xfrm>
          <a:prstGeom prst="roundRect">
            <a:avLst>
              <a:gd name="adj" fmla="val 1691"/>
            </a:avLst>
          </a:prstGeom>
          <a:solidFill>
            <a:srgbClr val="2F2B54"/>
          </a:solidFill>
        </p:spPr>
      </p:sp>
      <p:sp>
        <p:nvSpPr>
          <p:cNvPr id="8" name="Text 5"/>
          <p:cNvSpPr/>
          <p:nvPr/>
        </p:nvSpPr>
        <p:spPr>
          <a:xfrm>
            <a:off x="1077039" y="4813697"/>
            <a:ext cx="3032403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Объединение данных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77039" y="5309235"/>
            <a:ext cx="6989921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Мы собирали данные о баннерах фильмов совместно с гиперссылками на сами фильма, из за чего в данный шаг на необходимо их объединить.</a:t>
            </a:r>
            <a:endParaRPr lang="en-US" sz="185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9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505"/>
            <a:ext cx="6602016" cy="5960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Как должен работать поиск?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3990380"/>
            <a:ext cx="4404003" cy="8104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11662" y="5104686"/>
            <a:ext cx="2383988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Векторизация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911662" y="5524143"/>
            <a:ext cx="3998952" cy="194524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Преобразовать все описания фильмов в векторы, и дабы код работал быстрее и постоянно не генерировал по новой векторы, сохраним их в кеш, в файл NumPY. Так запуск стал в десятки раз быстрее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139" y="3990380"/>
            <a:ext cx="4404003" cy="81045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15664" y="5104686"/>
            <a:ext cx="2415421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Сравнение векторов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5315664" y="5524143"/>
            <a:ext cx="3998952" cy="16210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Подается поисковый запрос, преобразуется в вектор и после чего с помощью косинусойдного свойста сравнить этот полученный вектор с нашей готовой базой данных векторов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7142" y="3990380"/>
            <a:ext cx="4404003" cy="81045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9667" y="5104686"/>
            <a:ext cx="2383988" cy="29789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Выдача результатов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719667" y="5524143"/>
            <a:ext cx="3998952" cy="162103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На первом месте выдаются фильмы названия которых имеют одинаковую сходить с поисковым запросом, уже после выдается приблизительные результаты</a:t>
            </a:r>
            <a:endParaRPr lang="en-US" sz="155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11530" y="637580"/>
            <a:ext cx="13007340" cy="718542"/>
          </a:xfrm>
          <a:prstGeom prst="roundRect">
            <a:avLst>
              <a:gd name="adj" fmla="val 4840"/>
            </a:avLst>
          </a:prstGeom>
          <a:solidFill>
            <a:srgbClr val="4C0107"/>
          </a:solidFill>
        </p:spPr>
      </p:sp>
      <p:sp>
        <p:nvSpPr>
          <p:cNvPr id="3" name="Shape 1"/>
          <p:cNvSpPr/>
          <p:nvPr/>
        </p:nvSpPr>
        <p:spPr>
          <a:xfrm>
            <a:off x="799981" y="637580"/>
            <a:ext cx="13030438" cy="718542"/>
          </a:xfrm>
          <a:prstGeom prst="roundRect">
            <a:avLst>
              <a:gd name="adj" fmla="val 4840"/>
            </a:avLst>
          </a:prstGeom>
          <a:solidFill>
            <a:srgbClr val="4C0107"/>
          </a:solidFill>
        </p:spPr>
      </p:sp>
      <p:sp>
        <p:nvSpPr>
          <p:cNvPr id="4" name="Text 2"/>
          <p:cNvSpPr/>
          <p:nvPr/>
        </p:nvSpPr>
        <p:spPr>
          <a:xfrm>
            <a:off x="1031796" y="811411"/>
            <a:ext cx="12566809" cy="3708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highlight>
                  <a:srgbClr val="4C0107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sentence-transformers модель: paraphrase-multilingual-MiniLM-L12-v2</a:t>
            </a:r>
            <a:endParaRPr lang="en-US" sz="1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1530" y="1616869"/>
            <a:ext cx="12598956" cy="5997416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2555220" y="7750175"/>
            <a:ext cx="1991360" cy="479425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11781"/>
            <a:ext cx="11989951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Разработка пользовательского интерфейса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094547"/>
            <a:ext cx="12954952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Для написания сайта мы использовали Фреймворк Flask совместно с библиотекой пресетов Bootstrap, ранее мы не занимались разработкой веб интерфейсов, и это был первый опыт, flask - простой фреймворк, по которому есть куча гайдов на ютубе и освоить его было довольно легко.  </a:t>
            </a:r>
            <a:endParaRPr lang="en-US" sz="1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12700" y="3512820"/>
            <a:ext cx="3804999" cy="3804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0205" y="543044"/>
            <a:ext cx="8970407" cy="7143512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2555220" y="7574280"/>
            <a:ext cx="1991360" cy="655320"/>
          </a:xfrm>
          <a:prstGeom prst="rect">
            <a:avLst/>
          </a:prstGeom>
          <a:solidFill>
            <a:srgbClr val="100C35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17257"/>
            <a:ext cx="5632490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Заключение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880247"/>
            <a:ext cx="7468553" cy="153209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anose="00000500000000000000" pitchFamily="34" charset="0"/>
                <a:ea typeface="Martel Sans Light" panose="00000500000000000000" pitchFamily="34" charset="-122"/>
                <a:cs typeface="Martel Sans Light" panose="00000500000000000000" pitchFamily="34" charset="-120"/>
              </a:rPr>
              <a:t>Мы создали довольно эффективный поисковик фильмов. Проект можно гибко масштабировать расширяя базу данных фильмов, заменив модель, тем самым заменив векторы на более длинные и прочее.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2162</Words>
  <Application>WPS Presentation</Application>
  <PresentationFormat>On-screen Show (16:9)</PresentationFormat>
  <Paragraphs>60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6" baseType="lpstr">
      <vt:lpstr>Arial</vt:lpstr>
      <vt:lpstr>SimSun</vt:lpstr>
      <vt:lpstr>Wingdings</vt:lpstr>
      <vt:lpstr>Kanit</vt:lpstr>
      <vt:lpstr>Kanit</vt:lpstr>
      <vt:lpstr>Kanit</vt:lpstr>
      <vt:lpstr>Martel Sans Light</vt:lpstr>
      <vt:lpstr>Martel Sans Light</vt:lpstr>
      <vt:lpstr>Martel Sans Light</vt:lpstr>
      <vt:lpstr>Consolas Light</vt:lpstr>
      <vt:lpstr>Consolas</vt:lpstr>
      <vt:lpstr>Consolas Light</vt:lpstr>
      <vt:lpstr>Consolas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RayMelhor</cp:lastModifiedBy>
  <cp:revision>2</cp:revision>
  <dcterms:created xsi:type="dcterms:W3CDTF">2025-03-08T19:50:00Z</dcterms:created>
  <dcterms:modified xsi:type="dcterms:W3CDTF">2025-03-08T19:53:54Z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2F685AA63F1747DD8752098D622386FA_13</vt:lpwstr>
  </property>
  <property fmtid="{D5CDD505-2E9C-101B-9397-08002B2CF9AE}" pid="3" name="KSOProductBuildVer">
    <vt:lpwstr>1049-12.2.0.20323</vt:lpwstr>
  </property>
</Properties>
</file>